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3208000" cy="8701088"/>
  <p:notesSz cx="6858000" cy="9144000"/>
  <p:defaultTextStyle>
    <a:defPPr>
      <a:defRPr lang="ja-JP"/>
    </a:defPPr>
    <a:lvl1pPr marL="0" algn="l" defTabSz="1051560" rtl="0" eaLnBrk="1" latinLnBrk="0" hangingPunct="1">
      <a:defRPr kumimoji="1" sz="2070" kern="1200">
        <a:solidFill>
          <a:schemeClr val="tx1"/>
        </a:solidFill>
        <a:latin typeface="+mn-lt"/>
        <a:ea typeface="+mn-ea"/>
        <a:cs typeface="+mn-cs"/>
      </a:defRPr>
    </a:lvl1pPr>
    <a:lvl2pPr marL="525780" algn="l" defTabSz="1051560" rtl="0" eaLnBrk="1" latinLnBrk="0" hangingPunct="1">
      <a:defRPr kumimoji="1" sz="2070" kern="1200">
        <a:solidFill>
          <a:schemeClr val="tx1"/>
        </a:solidFill>
        <a:latin typeface="+mn-lt"/>
        <a:ea typeface="+mn-ea"/>
        <a:cs typeface="+mn-cs"/>
      </a:defRPr>
    </a:lvl2pPr>
    <a:lvl3pPr marL="1051560" algn="l" defTabSz="1051560" rtl="0" eaLnBrk="1" latinLnBrk="0" hangingPunct="1">
      <a:defRPr kumimoji="1" sz="2070" kern="1200">
        <a:solidFill>
          <a:schemeClr val="tx1"/>
        </a:solidFill>
        <a:latin typeface="+mn-lt"/>
        <a:ea typeface="+mn-ea"/>
        <a:cs typeface="+mn-cs"/>
      </a:defRPr>
    </a:lvl3pPr>
    <a:lvl4pPr marL="1577340" algn="l" defTabSz="1051560" rtl="0" eaLnBrk="1" latinLnBrk="0" hangingPunct="1">
      <a:defRPr kumimoji="1" sz="2070" kern="1200">
        <a:solidFill>
          <a:schemeClr val="tx1"/>
        </a:solidFill>
        <a:latin typeface="+mn-lt"/>
        <a:ea typeface="+mn-ea"/>
        <a:cs typeface="+mn-cs"/>
      </a:defRPr>
    </a:lvl4pPr>
    <a:lvl5pPr marL="2103120" algn="l" defTabSz="1051560" rtl="0" eaLnBrk="1" latinLnBrk="0" hangingPunct="1">
      <a:defRPr kumimoji="1" sz="2070" kern="1200">
        <a:solidFill>
          <a:schemeClr val="tx1"/>
        </a:solidFill>
        <a:latin typeface="+mn-lt"/>
        <a:ea typeface="+mn-ea"/>
        <a:cs typeface="+mn-cs"/>
      </a:defRPr>
    </a:lvl5pPr>
    <a:lvl6pPr marL="2628900" algn="l" defTabSz="1051560" rtl="0" eaLnBrk="1" latinLnBrk="0" hangingPunct="1">
      <a:defRPr kumimoji="1" sz="2070" kern="1200">
        <a:solidFill>
          <a:schemeClr val="tx1"/>
        </a:solidFill>
        <a:latin typeface="+mn-lt"/>
        <a:ea typeface="+mn-ea"/>
        <a:cs typeface="+mn-cs"/>
      </a:defRPr>
    </a:lvl6pPr>
    <a:lvl7pPr marL="3154680" algn="l" defTabSz="1051560" rtl="0" eaLnBrk="1" latinLnBrk="0" hangingPunct="1">
      <a:defRPr kumimoji="1" sz="2070" kern="1200">
        <a:solidFill>
          <a:schemeClr val="tx1"/>
        </a:solidFill>
        <a:latin typeface="+mn-lt"/>
        <a:ea typeface="+mn-ea"/>
        <a:cs typeface="+mn-cs"/>
      </a:defRPr>
    </a:lvl7pPr>
    <a:lvl8pPr marL="3680460" algn="l" defTabSz="1051560" rtl="0" eaLnBrk="1" latinLnBrk="0" hangingPunct="1">
      <a:defRPr kumimoji="1" sz="2070" kern="1200">
        <a:solidFill>
          <a:schemeClr val="tx1"/>
        </a:solidFill>
        <a:latin typeface="+mn-lt"/>
        <a:ea typeface="+mn-ea"/>
        <a:cs typeface="+mn-cs"/>
      </a:defRPr>
    </a:lvl8pPr>
    <a:lvl9pPr marL="4206240" algn="l" defTabSz="1051560" rtl="0" eaLnBrk="1" latinLnBrk="0" hangingPunct="1">
      <a:defRPr kumimoji="1" sz="207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38" userDrawn="1">
          <p15:clr>
            <a:srgbClr val="A4A3A4"/>
          </p15:clr>
        </p15:guide>
        <p15:guide id="2" pos="4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2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29"/>
    <p:restoredTop sz="96327"/>
  </p:normalViewPr>
  <p:slideViewPr>
    <p:cSldViewPr snapToGrid="0" snapToObjects="1">
      <p:cViewPr varScale="1">
        <p:scale>
          <a:sx n="97" d="100"/>
          <a:sy n="97" d="100"/>
        </p:scale>
        <p:origin x="1456" y="216"/>
      </p:cViewPr>
      <p:guideLst>
        <p:guide orient="horz" pos="3738"/>
        <p:guide pos="4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INEロゴだ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40">
            <a:extLst>
              <a:ext uri="{FF2B5EF4-FFF2-40B4-BE49-F238E27FC236}">
                <a16:creationId xmlns:a16="http://schemas.microsoft.com/office/drawing/2014/main" id="{A3141EB5-5A2B-D240-9395-9B8742FBEDA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5000"/>
          </a:blip>
          <a:stretch>
            <a:fillRect/>
          </a:stretch>
        </p:blipFill>
        <p:spPr>
          <a:xfrm>
            <a:off x="489850" y="8031948"/>
            <a:ext cx="465371" cy="15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799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INEロゴ＋ノンブ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40">
            <a:extLst>
              <a:ext uri="{FF2B5EF4-FFF2-40B4-BE49-F238E27FC236}">
                <a16:creationId xmlns:a16="http://schemas.microsoft.com/office/drawing/2014/main" id="{A3141EB5-5A2B-D240-9395-9B8742FBEDA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5000"/>
          </a:blip>
          <a:stretch>
            <a:fillRect/>
          </a:stretch>
        </p:blipFill>
        <p:spPr>
          <a:xfrm>
            <a:off x="489850" y="8031948"/>
            <a:ext cx="465371" cy="151470"/>
          </a:xfrm>
          <a:prstGeom prst="rect">
            <a:avLst/>
          </a:prstGeom>
        </p:spPr>
      </p:pic>
      <p:sp>
        <p:nvSpPr>
          <p:cNvPr id="3" name="TextBox 39">
            <a:extLst>
              <a:ext uri="{FF2B5EF4-FFF2-40B4-BE49-F238E27FC236}">
                <a16:creationId xmlns:a16="http://schemas.microsoft.com/office/drawing/2014/main" id="{1883CE49-CBC6-3A46-AFDA-EBC4433A69A9}"/>
              </a:ext>
            </a:extLst>
          </p:cNvPr>
          <p:cNvSpPr txBox="1"/>
          <p:nvPr/>
        </p:nvSpPr>
        <p:spPr>
          <a:xfrm flipH="1">
            <a:off x="12161069" y="8021241"/>
            <a:ext cx="556552" cy="1749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38B2DFEE-0E90-EB49-89FD-319C152AE3AB}" type="slidenum">
              <a:rPr lang="en-US" altLang="ko-KR" sz="1137" smtClean="0">
                <a:solidFill>
                  <a:srgbClr val="444444">
                    <a:alpha val="70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cs typeface="Arial" panose="020B0604020202020204" pitchFamily="34" charset="0"/>
              </a:rPr>
              <a:t>‹#›</a:t>
            </a:fld>
            <a:endParaRPr lang="en-US" altLang="ko-KR" sz="1137" dirty="0">
              <a:solidFill>
                <a:srgbClr val="444444">
                  <a:alpha val="70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61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＋LINEロ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40">
            <a:extLst>
              <a:ext uri="{FF2B5EF4-FFF2-40B4-BE49-F238E27FC236}">
                <a16:creationId xmlns:a16="http://schemas.microsoft.com/office/drawing/2014/main" id="{A3141EB5-5A2B-D240-9395-9B8742FBEDA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5000"/>
          </a:blip>
          <a:stretch>
            <a:fillRect/>
          </a:stretch>
        </p:blipFill>
        <p:spPr>
          <a:xfrm>
            <a:off x="489850" y="8031948"/>
            <a:ext cx="465371" cy="151470"/>
          </a:xfrm>
          <a:prstGeom prst="rect">
            <a:avLst/>
          </a:prstGeom>
        </p:spPr>
      </p:pic>
      <p:sp>
        <p:nvSpPr>
          <p:cNvPr id="3" name="タイトル 1">
            <a:extLst>
              <a:ext uri="{FF2B5EF4-FFF2-40B4-BE49-F238E27FC236}">
                <a16:creationId xmlns:a16="http://schemas.microsoft.com/office/drawing/2014/main" id="{FA3B6590-2307-444C-BC08-09B32C5114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7606" y="777891"/>
            <a:ext cx="11311395" cy="71590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defRPr sz="3033" b="1" i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4" name="テキスト プレースホルダー 10">
            <a:extLst>
              <a:ext uri="{FF2B5EF4-FFF2-40B4-BE49-F238E27FC236}">
                <a16:creationId xmlns:a16="http://schemas.microsoft.com/office/drawing/2014/main" id="{8A0EC29C-83A6-D64B-86E7-927A7E74F8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50317" y="1393327"/>
            <a:ext cx="11308684" cy="10049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517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ja-JP" altLang="en-US" dirty="0"/>
              <a:t>テキストエリアです。３行程度におさめてください。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574019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＋LINEロゴ＋ノンブ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40">
            <a:extLst>
              <a:ext uri="{FF2B5EF4-FFF2-40B4-BE49-F238E27FC236}">
                <a16:creationId xmlns:a16="http://schemas.microsoft.com/office/drawing/2014/main" id="{A3141EB5-5A2B-D240-9395-9B8742FBEDA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5000"/>
          </a:blip>
          <a:stretch>
            <a:fillRect/>
          </a:stretch>
        </p:blipFill>
        <p:spPr>
          <a:xfrm>
            <a:off x="489850" y="8031948"/>
            <a:ext cx="465371" cy="151470"/>
          </a:xfrm>
          <a:prstGeom prst="rect">
            <a:avLst/>
          </a:prstGeom>
        </p:spPr>
      </p:pic>
      <p:sp>
        <p:nvSpPr>
          <p:cNvPr id="3" name="タイトル 1">
            <a:extLst>
              <a:ext uri="{FF2B5EF4-FFF2-40B4-BE49-F238E27FC236}">
                <a16:creationId xmlns:a16="http://schemas.microsoft.com/office/drawing/2014/main" id="{FA3B6590-2307-444C-BC08-09B32C5114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7606" y="777891"/>
            <a:ext cx="11311395" cy="71590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defRPr sz="3033" b="1" i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4" name="テキスト プレースホルダー 10">
            <a:extLst>
              <a:ext uri="{FF2B5EF4-FFF2-40B4-BE49-F238E27FC236}">
                <a16:creationId xmlns:a16="http://schemas.microsoft.com/office/drawing/2014/main" id="{8A0EC29C-83A6-D64B-86E7-927A7E74F8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50317" y="1393327"/>
            <a:ext cx="11308684" cy="10049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517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ja-JP" altLang="en-US" dirty="0"/>
              <a:t>テキストエリアです。３行程度におさめてください。</a:t>
            </a:r>
          </a:p>
        </p:txBody>
      </p:sp>
      <p:sp>
        <p:nvSpPr>
          <p:cNvPr id="5" name="TextBox 39">
            <a:extLst>
              <a:ext uri="{FF2B5EF4-FFF2-40B4-BE49-F238E27FC236}">
                <a16:creationId xmlns:a16="http://schemas.microsoft.com/office/drawing/2014/main" id="{20EEFC28-BD67-D248-A1DB-B67385675CEF}"/>
              </a:ext>
            </a:extLst>
          </p:cNvPr>
          <p:cNvSpPr txBox="1"/>
          <p:nvPr/>
        </p:nvSpPr>
        <p:spPr>
          <a:xfrm flipH="1">
            <a:off x="12161069" y="8021241"/>
            <a:ext cx="556552" cy="1749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38B2DFEE-0E90-EB49-89FD-319C152AE3AB}" type="slidenum">
              <a:rPr lang="en-US" altLang="ko-KR" sz="1137" smtClean="0">
                <a:solidFill>
                  <a:srgbClr val="444444">
                    <a:alpha val="70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cs typeface="Arial" panose="020B0604020202020204" pitchFamily="34" charset="0"/>
              </a:rPr>
              <a:t>‹#›</a:t>
            </a:fld>
            <a:endParaRPr lang="en-US" altLang="ko-KR" sz="1137" dirty="0">
              <a:solidFill>
                <a:srgbClr val="444444">
                  <a:alpha val="70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259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0479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90570" rtl="0" eaLnBrk="1" latinLnBrk="0" hangingPunct="1">
        <a:lnSpc>
          <a:spcPct val="90000"/>
        </a:lnSpc>
        <a:spcBef>
          <a:spcPct val="0"/>
        </a:spcBef>
        <a:buNone/>
        <a:defRPr kumimoji="1" sz="47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7642" indent="-247642" algn="l" defTabSz="99057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kumimoji="1" sz="3033" kern="1200">
          <a:solidFill>
            <a:schemeClr val="tx1"/>
          </a:solidFill>
          <a:latin typeface="+mn-lt"/>
          <a:ea typeface="+mn-ea"/>
          <a:cs typeface="+mn-cs"/>
        </a:defRPr>
      </a:lvl1pPr>
      <a:lvl2pPr marL="742927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38212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3pPr>
      <a:lvl4pPr marL="1733497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2228781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724066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3219351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714636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4209920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85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70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54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39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424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09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93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278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4A4B2AE0-0360-BE41-B7B9-ACD959FD27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4"/>
            <a:ext cx="13208000" cy="8699500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3D40234-A809-8241-9E12-D7BDD8CAF712}"/>
              </a:ext>
            </a:extLst>
          </p:cNvPr>
          <p:cNvSpPr txBox="1"/>
          <p:nvPr/>
        </p:nvSpPr>
        <p:spPr>
          <a:xfrm>
            <a:off x="3233531" y="4809336"/>
            <a:ext cx="9130748" cy="23347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r>
              <a:rPr kumimoji="1" lang="ja-JP" altLang="en-US" sz="6000" b="1">
                <a:solidFill>
                  <a:srgbClr val="FF6204"/>
                </a:solidFill>
                <a:latin typeface="+mj-ea"/>
                <a:ea typeface="+mj-ea"/>
              </a:rPr>
              <a:t>お好きなお通し</a:t>
            </a:r>
            <a:r>
              <a:rPr kumimoji="1" lang="en-US" altLang="ja-JP" sz="7000" b="1">
                <a:solidFill>
                  <a:srgbClr val="FF6204"/>
                </a:solidFill>
                <a:latin typeface="+mj-ea"/>
                <a:ea typeface="+mj-ea"/>
              </a:rPr>
              <a:t>1</a:t>
            </a:r>
            <a:r>
              <a:rPr kumimoji="1" lang="ja-JP" altLang="en-US" sz="7000" b="1">
                <a:solidFill>
                  <a:srgbClr val="FF6204"/>
                </a:solidFill>
                <a:latin typeface="+mj-ea"/>
                <a:ea typeface="+mj-ea"/>
              </a:rPr>
              <a:t>品無料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A946BE64-810B-084A-B4BF-3AE2231A70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552" y="4921526"/>
            <a:ext cx="20574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832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694CFB90-AD6D-6B4E-8BCA-158187509A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3160" y="4921526"/>
            <a:ext cx="2057400" cy="205740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A661E7A-794F-024C-878C-79A53B7BD8E9}"/>
              </a:ext>
            </a:extLst>
          </p:cNvPr>
          <p:cNvSpPr txBox="1"/>
          <p:nvPr/>
        </p:nvSpPr>
        <p:spPr>
          <a:xfrm>
            <a:off x="1228588" y="3572540"/>
            <a:ext cx="10750826" cy="1348986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noAutofit/>
          </a:bodyPr>
          <a:lstStyle/>
          <a:p>
            <a:pPr>
              <a:lnSpc>
                <a:spcPct val="130000"/>
              </a:lnSpc>
            </a:pPr>
            <a:r>
              <a:rPr lang="ja-JP" altLang="en-US" sz="2400">
                <a:solidFill>
                  <a:srgbClr val="FF6204"/>
                </a:solidFill>
                <a:latin typeface="Kozuka Gothic Pr6N B" panose="020B0400000000000000" pitchFamily="34" charset="-128"/>
                <a:ea typeface="Kozuka Gothic Pr6N B" panose="020B0400000000000000" pitchFamily="34" charset="-128"/>
              </a:rPr>
              <a:t>アイコンを使用するときは</a:t>
            </a:r>
            <a:endParaRPr lang="en-US" altLang="ja-JP" sz="2400">
              <a:solidFill>
                <a:srgbClr val="FF6204"/>
              </a:solidFill>
              <a:latin typeface="Kozuka Gothic Pr6N B" panose="020B0400000000000000" pitchFamily="34" charset="-128"/>
              <a:ea typeface="Kozuka Gothic Pr6N B" panose="020B0400000000000000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2400">
                <a:solidFill>
                  <a:srgbClr val="FF6204"/>
                </a:solidFill>
                <a:latin typeface="Kozuka Gothic Pr6N B" panose="020B0400000000000000" pitchFamily="34" charset="-128"/>
                <a:ea typeface="Kozuka Gothic Pr6N B" panose="020B0400000000000000" pitchFamily="34" charset="-128"/>
              </a:rPr>
              <a:t>この高さのままコピペして、左右の位置のみ調整してください</a:t>
            </a:r>
            <a:endParaRPr kumimoji="1" lang="ja-JP" altLang="en-US" sz="2400">
              <a:solidFill>
                <a:srgbClr val="FF6204"/>
              </a:solidFill>
              <a:latin typeface="Kozuka Gothic Pr6N B" panose="020B0400000000000000" pitchFamily="34" charset="-128"/>
              <a:ea typeface="Kozuka Gothic Pr6N B" panose="020B0400000000000000" pitchFamily="34" charset="-128"/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818140FF-7AA5-7243-8EC8-7527A91950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586" y="4921526"/>
            <a:ext cx="2057400" cy="205740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BB838EE9-51C8-1449-9B92-73C93B3DCA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5873" y="4921526"/>
            <a:ext cx="20574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892729"/>
      </p:ext>
    </p:extLst>
  </p:cSld>
  <p:clrMapOvr>
    <a:masterClrMapping/>
  </p:clrMapOvr>
</p:sld>
</file>

<file path=ppt/theme/theme1.xml><?xml version="1.0" encoding="utf-8"?>
<a:theme xmlns:a="http://schemas.openxmlformats.org/drawingml/2006/main" name="LINEテーマ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INEテーマ1" id="{F58E0267-4639-A74A-AB75-D196E5A4DD84}" vid="{6104B06F-CEDC-C647-B95E-13B2703A8EE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LINEテーマ1</Template>
  <TotalTime>17</TotalTime>
  <Words>26</Words>
  <Application>Microsoft Macintosh PowerPoint</Application>
  <PresentationFormat>ユーザー設定</PresentationFormat>
  <Paragraphs>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Kozuka Gothic Pr6N B</vt:lpstr>
      <vt:lpstr>メイリオ</vt:lpstr>
      <vt:lpstr>メイリオ</vt:lpstr>
      <vt:lpstr>Arial</vt:lpstr>
      <vt:lpstr>Calibri</vt:lpstr>
      <vt:lpstr>LINEテーマ1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横山陽子</dc:creator>
  <cp:lastModifiedBy>横山陽子</cp:lastModifiedBy>
  <cp:revision>12</cp:revision>
  <dcterms:created xsi:type="dcterms:W3CDTF">2022-02-03T09:15:56Z</dcterms:created>
  <dcterms:modified xsi:type="dcterms:W3CDTF">2022-02-04T05:27:41Z</dcterms:modified>
</cp:coreProperties>
</file>